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4"/>
  </p:notesMasterIdLst>
  <p:sldIdLst>
    <p:sldId id="256" r:id="rId2"/>
    <p:sldId id="257" r:id="rId3"/>
    <p:sldId id="260" r:id="rId4"/>
    <p:sldId id="263" r:id="rId5"/>
    <p:sldId id="264" r:id="rId6"/>
    <p:sldId id="265" r:id="rId7"/>
    <p:sldId id="259" r:id="rId8"/>
    <p:sldId id="268" r:id="rId9"/>
    <p:sldId id="269" r:id="rId10"/>
    <p:sldId id="270" r:id="rId11"/>
    <p:sldId id="25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4061F-092C-F74E-BC06-BDF2C29A3AD8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26F9-00E7-BF4C-BBAA-6B249136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226F9-00E7-BF4C-BBAA-6B24913697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3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ACDB3CC-F982-40F9-8DD6-BCC9AFBF44BD}" type="datetime1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610FC3EB-42FB-4C38-8CAE-7A1293B83421}" type="datetime1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C3EB-42FB-4C38-8CAE-7A1293B83421}" type="datetime1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10FC3EB-42FB-4C38-8CAE-7A1293B83421}" type="datetime1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9774" y="1605844"/>
            <a:ext cx="7772400" cy="1362075"/>
          </a:xfrm>
        </p:spPr>
        <p:txBody>
          <a:bodyPr/>
          <a:lstStyle/>
          <a:p>
            <a:r>
              <a:rPr lang="en-US" i="1" dirty="0" smtClean="0"/>
              <a:t>Greens</a:t>
            </a:r>
            <a:r>
              <a:rPr lang="en-US" dirty="0" smtClean="0"/>
              <a:t> of each group grab your group’s homework folder &amp; enough quarter sheets of paper for your group.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89774" y="3119038"/>
            <a:ext cx="7772400" cy="2866657"/>
          </a:xfrm>
        </p:spPr>
        <p:txBody>
          <a:bodyPr>
            <a:noAutofit/>
          </a:bodyPr>
          <a:lstStyle/>
          <a:p>
            <a:r>
              <a:rPr lang="en-US" sz="3000" dirty="0" smtClean="0"/>
              <a:t>Write your name, the period, and the date in the upper right hand corner of your paper. </a:t>
            </a:r>
          </a:p>
          <a:p>
            <a:endParaRPr lang="en-US" sz="3000" dirty="0"/>
          </a:p>
          <a:p>
            <a:r>
              <a:rPr lang="en-US" sz="3000" dirty="0" smtClean="0"/>
              <a:t>Answer the following question:</a:t>
            </a:r>
          </a:p>
          <a:p>
            <a:r>
              <a:rPr lang="en-US" sz="4000" i="1" dirty="0" smtClean="0"/>
              <a:t>What needs to happen to work effectively as a group?</a:t>
            </a:r>
            <a:endParaRPr lang="en-US" sz="4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39682" y="29198"/>
            <a:ext cx="77224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All you need on your desk today is a pencil</a:t>
            </a:r>
            <a:endParaRPr lang="en-US" sz="2500" b="1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435273" cy="4443989"/>
          </a:xfrm>
        </p:spPr>
        <p:txBody>
          <a:bodyPr>
            <a:normAutofit/>
          </a:bodyPr>
          <a:lstStyle/>
          <a:p>
            <a:r>
              <a:rPr lang="en-US" dirty="0"/>
              <a:t>What building techniques make the tower stronger?</a:t>
            </a:r>
          </a:p>
          <a:p>
            <a:r>
              <a:rPr lang="en-US" dirty="0"/>
              <a:t>Does the placing of the marshmallows affect the strength of the tower?</a:t>
            </a:r>
          </a:p>
          <a:p>
            <a:r>
              <a:rPr lang="en-US" dirty="0"/>
              <a:t>Could you build a stronger tower with more of the same materials? What alternative materials would be better?</a:t>
            </a:r>
          </a:p>
          <a:p>
            <a:r>
              <a:rPr lang="en-US" dirty="0"/>
              <a:t>Does the size of the base alter the strength of the tower?</a:t>
            </a:r>
          </a:p>
          <a:p>
            <a:r>
              <a:rPr lang="en-US" dirty="0"/>
              <a:t>How do you think you worked as a group? Did you assume different roles? Did all groups work in the same way?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2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180570" y="3197156"/>
            <a:ext cx="5848452" cy="861397"/>
          </a:xfrm>
        </p:spPr>
        <p:txBody>
          <a:bodyPr/>
          <a:lstStyle/>
          <a:p>
            <a:r>
              <a:rPr lang="en-US" sz="6000" dirty="0" smtClean="0"/>
              <a:t>What worked?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44258" y="5826743"/>
            <a:ext cx="6477000" cy="117408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What didn’t work?</a:t>
            </a:r>
            <a:endParaRPr lang="en-US" sz="60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353097" y="595408"/>
            <a:ext cx="8571929" cy="905154"/>
          </a:xfrm>
          <a:prstGeom prst="rect">
            <a:avLst/>
          </a:prstGeom>
        </p:spPr>
        <p:txBody>
          <a:bodyPr vert="horz" lIns="91440" tIns="0" rIns="45720" bIns="0" rtlCol="0">
            <a:no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SzPct val="90000"/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60000"/>
              </a:lnSpc>
            </a:pPr>
            <a:r>
              <a:rPr lang="en-US" sz="6600" dirty="0" smtClean="0"/>
              <a:t>Did everyone fulfill their group role?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594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160342">
            <a:off x="-309457" y="490060"/>
            <a:ext cx="3815444" cy="868362"/>
          </a:xfrm>
        </p:spPr>
        <p:txBody>
          <a:bodyPr/>
          <a:lstStyle/>
          <a:p>
            <a:r>
              <a:rPr lang="en-US" sz="5500" dirty="0" smtClean="0">
                <a:latin typeface="Chalkduster"/>
                <a:cs typeface="Chalkduster"/>
              </a:rPr>
              <a:t>Reflect</a:t>
            </a:r>
            <a:endParaRPr lang="en-US" sz="5500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849" y="1340958"/>
            <a:ext cx="8005151" cy="2133665"/>
          </a:xfrm>
        </p:spPr>
        <p:txBody>
          <a:bodyPr>
            <a:noAutofit/>
          </a:bodyPr>
          <a:lstStyle/>
          <a:p>
            <a:r>
              <a:rPr lang="en-US" sz="4000" dirty="0" smtClean="0"/>
              <a:t>Look back at the handout on group roles and read what your responsibilities were.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248" y="3445101"/>
            <a:ext cx="89747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Individually answer the following </a:t>
            </a:r>
            <a:r>
              <a:rPr lang="en-US" sz="4000" dirty="0" smtClean="0"/>
              <a:t>questions:</a:t>
            </a:r>
            <a:endParaRPr lang="en-US" sz="4000" dirty="0"/>
          </a:p>
          <a:p>
            <a:r>
              <a:rPr lang="en-US" sz="4000" b="1" i="1" dirty="0" smtClean="0"/>
              <a:t>	--What part of your roll did you do </a:t>
            </a:r>
            <a:r>
              <a:rPr lang="en-US" sz="4000" b="1" i="1" dirty="0"/>
              <a:t>well?</a:t>
            </a:r>
          </a:p>
          <a:p>
            <a:pPr lvl="1"/>
            <a:r>
              <a:rPr lang="en-US" sz="4000" b="1" i="1" dirty="0" smtClean="0"/>
              <a:t>--What part of your roll could </a:t>
            </a:r>
            <a:r>
              <a:rPr lang="en-US" sz="4000" b="1" i="1" dirty="0"/>
              <a:t>you have done better to make this activity more successful?</a:t>
            </a:r>
          </a:p>
        </p:txBody>
      </p:sp>
    </p:spTree>
    <p:extLst>
      <p:ext uri="{BB962C8B-B14F-4D97-AF65-F5344CB8AC3E}">
        <p14:creationId xmlns:p14="http://schemas.microsoft.com/office/powerpoint/2010/main" val="14404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500" dirty="0" smtClean="0"/>
              <a:t>Group Roles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31594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8-31 at 4.04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9872"/>
            <a:ext cx="9144000" cy="476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0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08-31 at 4.05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81"/>
            <a:ext cx="9144000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16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08-31 at 4.05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4519"/>
            <a:ext cx="9144000" cy="312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1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08-31 at 4.05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892434"/>
            <a:ext cx="90551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1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0218" y="474327"/>
            <a:ext cx="7481127" cy="1853237"/>
          </a:xfrm>
        </p:spPr>
        <p:txBody>
          <a:bodyPr/>
          <a:lstStyle/>
          <a:p>
            <a:pPr algn="ctr"/>
            <a:r>
              <a:rPr lang="en-US" sz="5500" dirty="0" smtClean="0"/>
              <a:t>Marshmallow Challenge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2327" y="3629891"/>
            <a:ext cx="7384473" cy="260082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59" y="3240382"/>
            <a:ext cx="2717077" cy="299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634" y="3240382"/>
            <a:ext cx="2290185" cy="301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94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Supplies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89091" cy="501664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Groups of 3 or 4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Each group gets:</a:t>
            </a:r>
          </a:p>
          <a:p>
            <a:r>
              <a:rPr lang="en-US" sz="4000" dirty="0" smtClean="0"/>
              <a:t>20 spaghetti noodles</a:t>
            </a:r>
          </a:p>
          <a:p>
            <a:r>
              <a:rPr lang="en-US" sz="4000" dirty="0" smtClean="0"/>
              <a:t>One 3-foot length of string</a:t>
            </a:r>
          </a:p>
          <a:p>
            <a:r>
              <a:rPr lang="en-US" sz="4000" dirty="0" smtClean="0"/>
              <a:t>One marshmallow</a:t>
            </a:r>
          </a:p>
          <a:p>
            <a:r>
              <a:rPr lang="en-US" sz="4000" dirty="0" smtClean="0"/>
              <a:t> 3 feet of Masking Tape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97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Build the Tallest </a:t>
            </a:r>
            <a:r>
              <a:rPr lang="en-US" b="1" i="1" u="sng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Freestanding</a:t>
            </a: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Structure</a:t>
            </a:r>
          </a:p>
          <a:p>
            <a:pPr>
              <a:buFont typeface="+mj-lt"/>
              <a:buAutoNum type="arabicParenR"/>
            </a:pP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The </a:t>
            </a:r>
            <a:r>
              <a:rPr lang="en-US" b="1" u="sng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Entire</a:t>
            </a: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Marshmallow Must be on Top</a:t>
            </a:r>
            <a:r>
              <a:rPr lang="en-US" b="1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it must remain whole</a:t>
            </a:r>
          </a:p>
          <a:p>
            <a:pPr>
              <a:buFont typeface="+mj-lt"/>
              <a:buAutoNum type="arabicParenR"/>
            </a:pP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Use as Much or as Few of the Supplies as you want</a:t>
            </a:r>
          </a:p>
          <a:p>
            <a:pPr>
              <a:buFont typeface="+mj-lt"/>
              <a:buAutoNum type="arabicParenR"/>
            </a:pP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You may break up the Spaghetti, String, or tape</a:t>
            </a:r>
          </a:p>
          <a:p>
            <a:pPr>
              <a:buFont typeface="+mj-lt"/>
              <a:buAutoNum type="arabicParenR"/>
            </a:pP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The Challenge lasts 18 minutes</a:t>
            </a:r>
          </a:p>
          <a:p>
            <a:pPr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707</TotalTime>
  <Words>260</Words>
  <Application>Microsoft Office PowerPoint</Application>
  <PresentationFormat>On-screen Show (4:3)</PresentationFormat>
  <Paragraphs>36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Chalkduster</vt:lpstr>
      <vt:lpstr>Goudy Old Style</vt:lpstr>
      <vt:lpstr>Impact</vt:lpstr>
      <vt:lpstr>Rockwell</vt:lpstr>
      <vt:lpstr>Inkwell</vt:lpstr>
      <vt:lpstr>Greens of each group grab your group’s homework folder &amp; enough quarter sheets of paper for your group.</vt:lpstr>
      <vt:lpstr>Group Roles</vt:lpstr>
      <vt:lpstr>PowerPoint Presentation</vt:lpstr>
      <vt:lpstr>PowerPoint Presentation</vt:lpstr>
      <vt:lpstr>PowerPoint Presentation</vt:lpstr>
      <vt:lpstr>PowerPoint Presentation</vt:lpstr>
      <vt:lpstr>Marshmallow Challenge</vt:lpstr>
      <vt:lpstr>Supplies</vt:lpstr>
      <vt:lpstr>THE CHALLENGE</vt:lpstr>
      <vt:lpstr>Conclusion Questions</vt:lpstr>
      <vt:lpstr>What worked?</vt:lpstr>
      <vt:lpstr>Reflect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Greens of each group grab your group’s homework folder &amp; enough quarter sheets of paper for your group.</dc:title>
  <dc:creator>Jennie Jansen</dc:creator>
  <cp:lastModifiedBy>Craig Clarke</cp:lastModifiedBy>
  <cp:revision>22</cp:revision>
  <dcterms:created xsi:type="dcterms:W3CDTF">2013-09-10T04:44:47Z</dcterms:created>
  <dcterms:modified xsi:type="dcterms:W3CDTF">2018-08-27T18:34:43Z</dcterms:modified>
</cp:coreProperties>
</file>